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2" r:id="rId4"/>
    <p:sldId id="263" r:id="rId5"/>
    <p:sldId id="264" r:id="rId6"/>
    <p:sldId id="265" r:id="rId7"/>
    <p:sldId id="257" r:id="rId8"/>
    <p:sldId id="258" r:id="rId9"/>
    <p:sldId id="259" r:id="rId10"/>
    <p:sldId id="260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0493-28FD-4903-B2F0-7192E2FE6CA2}" type="datetimeFigureOut">
              <a:rPr lang="en-US" smtClean="0"/>
              <a:t>16/04/2017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4CA5-F17F-409F-AF87-E5ECF095D2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0493-28FD-4903-B2F0-7192E2FE6CA2}" type="datetimeFigureOut">
              <a:rPr lang="en-US" smtClean="0"/>
              <a:t>16/04/2017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4CA5-F17F-409F-AF87-E5ECF095D2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0493-28FD-4903-B2F0-7192E2FE6CA2}" type="datetimeFigureOut">
              <a:rPr lang="en-US" smtClean="0"/>
              <a:t>16/04/2017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4CA5-F17F-409F-AF87-E5ECF095D2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0493-28FD-4903-B2F0-7192E2FE6CA2}" type="datetimeFigureOut">
              <a:rPr lang="en-US" smtClean="0"/>
              <a:t>16/04/2017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4CA5-F17F-409F-AF87-E5ECF095D2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0493-28FD-4903-B2F0-7192E2FE6CA2}" type="datetimeFigureOut">
              <a:rPr lang="en-US" smtClean="0"/>
              <a:t>16/04/2017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4CA5-F17F-409F-AF87-E5ECF095D2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0493-28FD-4903-B2F0-7192E2FE6CA2}" type="datetimeFigureOut">
              <a:rPr lang="en-US" smtClean="0"/>
              <a:t>16/04/2017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4CA5-F17F-409F-AF87-E5ECF095D2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0493-28FD-4903-B2F0-7192E2FE6CA2}" type="datetimeFigureOut">
              <a:rPr lang="en-US" smtClean="0"/>
              <a:t>16/04/2017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4CA5-F17F-409F-AF87-E5ECF095D2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0493-28FD-4903-B2F0-7192E2FE6CA2}" type="datetimeFigureOut">
              <a:rPr lang="en-US" smtClean="0"/>
              <a:t>16/04/2017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4CA5-F17F-409F-AF87-E5ECF095D2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0493-28FD-4903-B2F0-7192E2FE6CA2}" type="datetimeFigureOut">
              <a:rPr lang="en-US" smtClean="0"/>
              <a:t>16/04/2017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4CA5-F17F-409F-AF87-E5ECF095D2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0493-28FD-4903-B2F0-7192E2FE6CA2}" type="datetimeFigureOut">
              <a:rPr lang="en-US" smtClean="0"/>
              <a:t>16/04/2017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4CA5-F17F-409F-AF87-E5ECF095D2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0493-28FD-4903-B2F0-7192E2FE6CA2}" type="datetimeFigureOut">
              <a:rPr lang="en-US" smtClean="0"/>
              <a:t>16/04/2017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4CA5-F17F-409F-AF87-E5ECF095D2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20493-28FD-4903-B2F0-7192E2FE6CA2}" type="datetimeFigureOut">
              <a:rPr lang="en-US" smtClean="0"/>
              <a:t>16/04/2017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D4CA5-F17F-409F-AF87-E5ECF095D2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09600" y="533400"/>
          <a:ext cx="7924800" cy="5562600"/>
        </p:xfrm>
        <a:graphic>
          <a:graphicData uri="http://schemas.openxmlformats.org/presentationml/2006/ole">
            <p:oleObj spid="_x0000_s5122" name="Presentation" r:id="rId3" imgW="4570524" imgH="3427508" progId="PowerPoint.Show.12">
              <p:embed/>
            </p:oleObj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9067800" cy="88423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b. </a:t>
            </a:r>
            <a:r>
              <a:rPr lang="en-US" b="1" dirty="0" smtClean="0">
                <a:solidFill>
                  <a:srgbClr val="0070C0"/>
                </a:solidFill>
              </a:rPr>
              <a:t>Two days later, Ha told her friend what Alexander bell said. Now report what ha told her friend, using reported speech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Ex</a:t>
            </a:r>
            <a:r>
              <a:rPr lang="en-US" dirty="0" smtClean="0"/>
              <a:t>: Alexander Bell said that he had gone to the Royal High School.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4/ 53 Work in pairs. One of you is a reporter, and the other is Tim </a:t>
            </a:r>
            <a:r>
              <a:rPr lang="en-US" sz="3200" b="1" dirty="0" err="1" smtClean="0">
                <a:solidFill>
                  <a:srgbClr val="FF0000"/>
                </a:solidFill>
              </a:rPr>
              <a:t>Berners</a:t>
            </a:r>
            <a:r>
              <a:rPr lang="en-US" sz="3200" b="1" dirty="0" smtClean="0">
                <a:solidFill>
                  <a:srgbClr val="FF0000"/>
                </a:solidFill>
              </a:rPr>
              <a:t>- Lee. Role- play, using the information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Tim </a:t>
            </a:r>
            <a:r>
              <a:rPr lang="en-US" b="1" dirty="0" err="1" smtClean="0">
                <a:solidFill>
                  <a:srgbClr val="0070C0"/>
                </a:solidFill>
              </a:rPr>
              <a:t>Berners</a:t>
            </a:r>
            <a:r>
              <a:rPr lang="en-US" b="1" dirty="0" smtClean="0">
                <a:solidFill>
                  <a:srgbClr val="0070C0"/>
                </a:solidFill>
              </a:rPr>
              <a:t>- Lee:</a:t>
            </a:r>
          </a:p>
          <a:p>
            <a:pPr>
              <a:buNone/>
            </a:pPr>
            <a:r>
              <a:rPr lang="en-US" b="1" i="1" dirty="0" err="1" smtClean="0">
                <a:solidFill>
                  <a:srgbClr val="7030A0"/>
                </a:solidFill>
              </a:rPr>
              <a:t>Bristish</a:t>
            </a:r>
            <a:r>
              <a:rPr lang="en-US" b="1" i="1" dirty="0" smtClean="0">
                <a:solidFill>
                  <a:srgbClr val="7030A0"/>
                </a:solidFill>
              </a:rPr>
              <a:t> computer scientist, inventor of the Internet</a:t>
            </a:r>
            <a:endParaRPr lang="en-US" b="1" i="1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dirty="0" smtClean="0"/>
              <a:t>. Born 8 June 1955- London</a:t>
            </a:r>
          </a:p>
          <a:p>
            <a:pPr>
              <a:buNone/>
            </a:pPr>
            <a:r>
              <a:rPr lang="en-US" dirty="0" smtClean="0"/>
              <a:t>. 1973- 1976 : Oxford University</a:t>
            </a:r>
          </a:p>
          <a:p>
            <a:pPr>
              <a:buNone/>
            </a:pPr>
            <a:r>
              <a:rPr lang="en-US" dirty="0" smtClean="0"/>
              <a:t>. 1978 : joined company called D.G. Nash</a:t>
            </a:r>
          </a:p>
          <a:p>
            <a:pPr>
              <a:buNone/>
            </a:pPr>
            <a:r>
              <a:rPr lang="en-US" dirty="0" smtClean="0"/>
              <a:t>. 1900 : built first Web Browser</a:t>
            </a:r>
          </a:p>
          <a:p>
            <a:pPr>
              <a:buNone/>
            </a:pPr>
            <a:r>
              <a:rPr lang="en-US" dirty="0" smtClean="0"/>
              <a:t>. 6 August 1991 : first website put online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904999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Monday, April 17</a:t>
            </a:r>
            <a:r>
              <a:rPr lang="en-US" b="1" baseline="30000" dirty="0" smtClean="0">
                <a:solidFill>
                  <a:srgbClr val="FF0000"/>
                </a:solidFill>
              </a:rPr>
              <a:t>th</a:t>
            </a:r>
            <a:r>
              <a:rPr lang="en-US" b="1" dirty="0" smtClean="0">
                <a:solidFill>
                  <a:srgbClr val="FF0000"/>
                </a:solidFill>
              </a:rPr>
              <a:t> 2017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828800"/>
            <a:ext cx="8229600" cy="47244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Unit 11 ( </a:t>
            </a:r>
            <a:r>
              <a:rPr lang="en-US" sz="4000" b="1" dirty="0" err="1" smtClean="0">
                <a:solidFill>
                  <a:schemeClr val="tx1"/>
                </a:solidFill>
              </a:rPr>
              <a:t>Con’t</a:t>
            </a:r>
            <a:r>
              <a:rPr lang="en-US" sz="4000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4000" b="1" dirty="0" smtClean="0">
                <a:solidFill>
                  <a:srgbClr val="0070C0"/>
                </a:solidFill>
              </a:rPr>
              <a:t>Lesson 4:  COMMUNICATION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BA\Documents\mar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4114800" cy="4495800"/>
          </a:xfrm>
          <a:prstGeom prst="rect">
            <a:avLst/>
          </a:prstGeom>
          <a:noFill/>
        </p:spPr>
      </p:pic>
      <p:pic>
        <p:nvPicPr>
          <p:cNvPr id="1027" name="Picture 3" descr="C:\Users\MBA\Documents\jam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57200"/>
            <a:ext cx="4114800" cy="4495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51054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Mark </a:t>
            </a:r>
            <a:r>
              <a:rPr lang="en-US" sz="3600" b="1" dirty="0" err="1" smtClean="0">
                <a:solidFill>
                  <a:srgbClr val="FF0000"/>
                </a:solidFill>
              </a:rPr>
              <a:t>Zuckerberg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   (  1984)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53340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      James Watt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   ( 1736- 1819)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BA\Documents\alexander-graham-bell-9205497-2-4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457201"/>
            <a:ext cx="4572000" cy="4343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105400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Alexander Graham Bell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     ( 1847-1922)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50292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Sir Alexander Fleming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      ( 1881- 1955)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MBA\Documents\s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81000"/>
            <a:ext cx="4114800" cy="4415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BA\Documents\thoma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4800600" cy="3733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4267200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Thomas </a:t>
            </a:r>
            <a:r>
              <a:rPr lang="en-US" sz="3200" b="1" dirty="0" err="1" smtClean="0">
                <a:solidFill>
                  <a:srgbClr val="FF0000"/>
                </a:solidFill>
              </a:rPr>
              <a:t>Edinson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  ( 1847- 1931)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MBA\Documents\tim b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04800"/>
            <a:ext cx="3886200" cy="3733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0" y="4267200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Tim </a:t>
            </a:r>
            <a:r>
              <a:rPr lang="en-US" sz="3200" b="1" dirty="0" err="1" smtClean="0">
                <a:solidFill>
                  <a:srgbClr val="FF0000"/>
                </a:solidFill>
              </a:rPr>
              <a:t>Berners</a:t>
            </a:r>
            <a:r>
              <a:rPr lang="en-US" sz="3200" b="1" dirty="0" smtClean="0">
                <a:solidFill>
                  <a:srgbClr val="FF0000"/>
                </a:solidFill>
              </a:rPr>
              <a:t>- Lee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    ( 1955)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MBA\Documents\anh-em-nha-wrig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33401"/>
            <a:ext cx="8153400" cy="47243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05000" y="53340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The Wright brothers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 ( 1871, 1948 / 1867,1912)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1. Match the inventors in A with their inventions in B: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15400" cy="5029200"/>
          </a:xfrm>
        </p:spPr>
        <p:txBody>
          <a:bodyPr numCol="2"/>
          <a:lstStyle/>
          <a:p>
            <a:pPr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A </a:t>
            </a:r>
          </a:p>
          <a:p>
            <a:pPr marL="514350" indent="-514350">
              <a:buAutoNum type="arabicPeriod"/>
            </a:pPr>
            <a:r>
              <a:rPr lang="en-US" dirty="0" smtClean="0"/>
              <a:t>Thomas Edison </a:t>
            </a:r>
          </a:p>
          <a:p>
            <a:pPr marL="514350" indent="-514350">
              <a:buNone/>
            </a:pPr>
            <a:r>
              <a:rPr lang="en-US" dirty="0" smtClean="0"/>
              <a:t>2. Sir Alexander Fleming              </a:t>
            </a:r>
            <a:endParaRPr lang="en-US" dirty="0"/>
          </a:p>
          <a:p>
            <a:pPr marL="514350" indent="-514350">
              <a:buNone/>
            </a:pPr>
            <a:r>
              <a:rPr lang="en-US" dirty="0" smtClean="0"/>
              <a:t>3. Alexander Graham Bell</a:t>
            </a:r>
          </a:p>
          <a:p>
            <a:pPr marL="514350" indent="-514350">
              <a:buNone/>
            </a:pPr>
            <a:r>
              <a:rPr lang="en-US" dirty="0" smtClean="0"/>
              <a:t>4. The Wright brothers</a:t>
            </a:r>
          </a:p>
          <a:p>
            <a:pPr marL="514350" indent="-514350">
              <a:buNone/>
            </a:pPr>
            <a:r>
              <a:rPr lang="en-US" dirty="0" smtClean="0"/>
              <a:t>5. James Watt</a:t>
            </a:r>
          </a:p>
          <a:p>
            <a:pPr marL="514350" indent="-514350">
              <a:buNone/>
            </a:pPr>
            <a:r>
              <a:rPr lang="en-US" dirty="0" smtClean="0"/>
              <a:t>6. Mark </a:t>
            </a:r>
            <a:r>
              <a:rPr lang="en-US" dirty="0" err="1" smtClean="0"/>
              <a:t>Zuckerberg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7. Tim </a:t>
            </a:r>
            <a:r>
              <a:rPr lang="en-US" dirty="0" err="1" smtClean="0"/>
              <a:t>Berners</a:t>
            </a:r>
            <a:r>
              <a:rPr lang="en-US" dirty="0" smtClean="0"/>
              <a:t>- Lee</a:t>
            </a:r>
          </a:p>
          <a:p>
            <a:pPr marL="514350" indent="-51435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en-US" dirty="0" smtClean="0"/>
              <a:t>            a. the steam engine</a:t>
            </a:r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       b. </a:t>
            </a:r>
            <a:r>
              <a:rPr lang="en-US" dirty="0" err="1" smtClean="0"/>
              <a:t>Facebook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       c. the light bulb</a:t>
            </a:r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       d. </a:t>
            </a:r>
            <a:r>
              <a:rPr lang="en-US" dirty="0" err="1" smtClean="0"/>
              <a:t>penicilline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       e. the Internet</a:t>
            </a:r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       f. the telephone</a:t>
            </a:r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       g. the airplane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14800" y="3200400"/>
            <a:ext cx="14478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4114800" y="3886200"/>
            <a:ext cx="1676400" cy="1219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3810000" y="4267200"/>
            <a:ext cx="1752600" cy="1752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667000" y="2667000"/>
            <a:ext cx="2819400" cy="2286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124200" y="2514600"/>
            <a:ext cx="2438400" cy="1143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3314700" y="3238500"/>
            <a:ext cx="2209800" cy="2133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429000" y="4876800"/>
            <a:ext cx="2133600" cy="1143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2/ 53 Which invention is more useful?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Ex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0070C0"/>
                </a:solidFill>
              </a:rPr>
              <a:t>A</a:t>
            </a:r>
            <a:r>
              <a:rPr lang="en-US" dirty="0" smtClean="0"/>
              <a:t>: The invention of the airplane is very important because it has changed the way people travel and transport goods around the world.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: You are right. But I think the invention of penicillin is more useful because it has saved lots of lives……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C</a:t>
            </a:r>
            <a:r>
              <a:rPr lang="en-US" dirty="0" smtClean="0"/>
              <a:t>: ……………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3a. Ha had an interesting dream last night in which she met and interviewed Alexander Graham Bell, the inventor of the telephone: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Ha</a:t>
            </a:r>
            <a:r>
              <a:rPr lang="en-US" dirty="0" smtClean="0"/>
              <a:t>: When and where were you born?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Bell</a:t>
            </a:r>
            <a:r>
              <a:rPr lang="en-US" dirty="0" smtClean="0"/>
              <a:t>: I was born in 1847 in Scotland.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Ha</a:t>
            </a:r>
            <a:r>
              <a:rPr lang="en-US" dirty="0" smtClean="0"/>
              <a:t>: And did you go to school in Scotland?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Bell</a:t>
            </a:r>
            <a:r>
              <a:rPr lang="en-US" dirty="0" smtClean="0"/>
              <a:t>: Yes, I went to the Royal High School.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Ha</a:t>
            </a:r>
            <a:r>
              <a:rPr lang="en-US" dirty="0" smtClean="0"/>
              <a:t>: What subject did you like best?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Bell</a:t>
            </a:r>
            <a:r>
              <a:rPr lang="en-US" dirty="0" smtClean="0"/>
              <a:t>: I always liked sciences, especially biology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Ha</a:t>
            </a:r>
            <a:r>
              <a:rPr lang="en-US" dirty="0" smtClean="0"/>
              <a:t>: Did you go to university?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Bell</a:t>
            </a:r>
            <a:r>
              <a:rPr lang="en-US" dirty="0" smtClean="0"/>
              <a:t>: Yes, I went to Edinburgh University, and then to the University of London.</a:t>
            </a:r>
          </a:p>
          <a:p>
            <a:pPr>
              <a:buNone/>
            </a:pPr>
            <a:r>
              <a:rPr lang="en-US" dirty="0" smtClean="0"/>
              <a:t>…………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441</Words>
  <Application>Microsoft Office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Microsoft Office PowerPoint Presentation</vt:lpstr>
      <vt:lpstr>Slide 1</vt:lpstr>
      <vt:lpstr>Monday, April 17th 2017</vt:lpstr>
      <vt:lpstr>Slide 3</vt:lpstr>
      <vt:lpstr>Slide 4</vt:lpstr>
      <vt:lpstr>Slide 5</vt:lpstr>
      <vt:lpstr>Slide 6</vt:lpstr>
      <vt:lpstr>1. Match the inventors in A with their inventions in B:</vt:lpstr>
      <vt:lpstr>2/ 53 Which invention is more useful?</vt:lpstr>
      <vt:lpstr>3a. Ha had an interesting dream last night in which she met and interviewed Alexander Graham Bell, the inventor of the telephone:</vt:lpstr>
      <vt:lpstr>b. Two days later, Ha told her friend what Alexander bell said. Now report what ha told her friend, using reported speech</vt:lpstr>
      <vt:lpstr>4/ 53 Work in pairs. One of you is a reporter, and the other is Tim Berners- Lee. Role- play, using the information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Monday, April 17th 2017</dc:title>
  <dc:creator>MBA</dc:creator>
  <cp:lastModifiedBy>MBA</cp:lastModifiedBy>
  <cp:revision>17</cp:revision>
  <dcterms:created xsi:type="dcterms:W3CDTF">2017-04-16T12:32:30Z</dcterms:created>
  <dcterms:modified xsi:type="dcterms:W3CDTF">2017-04-16T13:44:06Z</dcterms:modified>
</cp:coreProperties>
</file>